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aramond" panose="02020404030301010803" pitchFamily="18" charset="0"/>
      <p:regular r:id="rId12"/>
      <p:bold r:id="rId13"/>
      <p:italic r:id="rId14"/>
    </p:embeddedFont>
    <p:embeddedFont>
      <p:font typeface="Montserrat" panose="00000500000000000000" pitchFamily="2" charset="0"/>
      <p:regular r:id="rId15"/>
      <p:bold r:id="rId16"/>
    </p:embeddedFont>
    <p:embeddedFont>
      <p:font typeface="Montserrat Bold" panose="00000800000000000000" charset="0"/>
      <p:bold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235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54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13410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630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604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6865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88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6267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289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8594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1159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871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2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80998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6513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29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4273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72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824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12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43376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678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07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1932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375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951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55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11/13/2024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6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  <p:sldLayoutId id="2147483792" r:id="rId24"/>
    <p:sldLayoutId id="2147483793" r:id="rId25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t/thank-you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creativecommons.org/licenses/by-sa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37464" y="1668661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Corona Says: Nature's Voice Through Poetry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1137478" y="468248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Welcome to our exploration of "Corona Says" by Vishnu S. Rai. This powerful poem gives voice to the coronavirus, challenging us to rethink our relationship with nature.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37478" y="586751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I'm Pragyan Thapaliya, your guide on this thought-provoking journey. Let's begin!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137464" y="6851122"/>
            <a:ext cx="3026212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Pragyan Thapaliya</a:t>
            </a:r>
            <a:endParaRPr lang="en-US" sz="21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17715"/>
            <a:ext cx="73955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Unveiling the Poem's Essence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9990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07169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9990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Nature's Messenger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348519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"Corona Says" portrays the virus as a consequence of humanity's impact on nature.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99906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0716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99906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Direct Dialogue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3485198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coronavirus speaks to humans, prompting reflection on our environmental actions.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33233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40496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3323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Global Crisis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81846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poem addresses the broader environmental crisis through the lens of the pandemic.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Unwelcome Guest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422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Invitation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26438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virus claims it was invited, not arriving by choice.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Human Actions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Environmental neglect and pollution are portrayed as the true culprits.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Nature's Warning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virus serves as a reminder of the consequences of our choices.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6035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Mirror to Humanity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54391" y="1997988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782872" y="247019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25910" y="224170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09028" y="2314337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61208" y="22145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Historical Context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61208" y="270069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virus questions humanity's long history of violence and destruction.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82872" y="429946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25910" y="407098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73785" y="414361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61208" y="4043839"/>
            <a:ext cx="28580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Comparative Suffering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61208" y="452997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suggests that human-inflicted pain far outweighs the virus's impact.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82872" y="6128742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25910" y="590026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77238" y="5972889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61208" y="5873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Reflection Point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61208" y="6359247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stanza prompts us to consider our role in global suffering.</a:t>
            </a:r>
            <a:endParaRPr lang="en-US" sz="1700" dirty="0"/>
          </a:p>
        </p:txBody>
      </p:sp>
    </p:spTree>
  </p:cSld>
  <p:clrMapOvr>
    <a:masterClrMapping/>
  </p:clrMapOvr>
  <p:transition spd="slow">
    <p:plu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01641"/>
            <a:ext cx="696860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Nature's Temporary Respite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1284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Clear Skies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441978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Lockdowns revealed how quickly nature can heal without human interference.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747" y="2739271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83322" y="2955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Wildlife Revival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3322" y="3441978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Animals reclaimed spaces, showing nature's resilience when given a chance.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915257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EEEFF5"/>
          </a:solidFill>
          <a:ln/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1284" y="51318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Earth's Breath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1284" y="5617964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poem highlights how the planet flourished during this brief pause.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1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 Cautionary Tale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826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4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Inflated Ego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2736533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virus warns against human arrogance and disregard for nature.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67018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835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Regression Warning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69725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cautions that unchecked behavior could lead to societal regression.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500211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71678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Cycle of Destruction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20291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poem suggests that without change, we risk repeating past mistakes.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820" y="863441"/>
            <a:ext cx="5337691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Lessons from the Virus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820" y="1812250"/>
            <a:ext cx="495300" cy="495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820" y="2505670"/>
            <a:ext cx="2929771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Respect Nature's Balance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179820" y="2950369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poem emphasizes the importance of maintaining ecological equilibrium.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820" y="3861673"/>
            <a:ext cx="495300" cy="495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9820" y="4555093"/>
            <a:ext cx="260699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Learn from Adversity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179820" y="4999792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virus is portrayed as a teacher, not just a destroyer.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820" y="5911096"/>
            <a:ext cx="495300" cy="495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9820" y="6604516"/>
            <a:ext cx="2606993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Embrace Change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179820" y="7049214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altering our ways, we can prevent future environmental catastrophes.</a:t>
            </a:r>
            <a:endParaRPr lang="en-US" sz="1550" dirty="0"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7744" y="721659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Path Forward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45369" y="1593652"/>
            <a:ext cx="22860" cy="5142905"/>
          </a:xfrm>
          <a:prstGeom prst="roundRect">
            <a:avLst>
              <a:gd name="adj" fmla="val 832196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271707" y="2057757"/>
            <a:ext cx="739735" cy="22860"/>
          </a:xfrm>
          <a:prstGeom prst="roundRect">
            <a:avLst>
              <a:gd name="adj" fmla="val 832196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819031" y="1831419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97744" y="1902262"/>
            <a:ext cx="118110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219325" y="1804988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Reflect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219325" y="2279452"/>
            <a:ext cx="618494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Consider our individual and collective impact on the environment.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1707" y="3842504"/>
            <a:ext cx="739735" cy="22860"/>
          </a:xfrm>
          <a:prstGeom prst="roundRect">
            <a:avLst>
              <a:gd name="adj" fmla="val 832196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819031" y="3616166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63335" y="3687008"/>
            <a:ext cx="18692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219325" y="358973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219325" y="4064198"/>
            <a:ext cx="618494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sustainable practices in our daily lives and communities.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1707" y="5627251"/>
            <a:ext cx="739735" cy="22860"/>
          </a:xfrm>
          <a:prstGeom prst="roundRect">
            <a:avLst>
              <a:gd name="adj" fmla="val 832196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819031" y="5400913"/>
            <a:ext cx="475536" cy="475536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52070" dist="2540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66668" y="5471755"/>
            <a:ext cx="180261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219325" y="5374481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Sustain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219325" y="5848945"/>
            <a:ext cx="618494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Commit to long-term environmental stewardship for a healthier planet.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271707" y="6747031"/>
            <a:ext cx="76645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 for joining this journey through "Corona Says". Let's work together for a sustainable future!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lkboard with a message on it&#10;&#10;Description automatically generated">
            <a:extLst>
              <a:ext uri="{FF2B5EF4-FFF2-40B4-BE49-F238E27FC236}">
                <a16:creationId xmlns:a16="http://schemas.microsoft.com/office/drawing/2014/main" id="{38CACD6F-4778-DBF8-5AE3-0F1649113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5791" y="471695"/>
            <a:ext cx="13487400" cy="7286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E3DF3-F4D3-2B78-FD09-778F88389D3D}"/>
              </a:ext>
            </a:extLst>
          </p:cNvPr>
          <p:cNvSpPr txBox="1"/>
          <p:nvPr/>
        </p:nvSpPr>
        <p:spPr>
          <a:xfrm>
            <a:off x="-4477215" y="7527073"/>
            <a:ext cx="1234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picpedia.org/chalkboard/t/thank-you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76387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Bar dir="vert"/>
      </p:transition>
    </mc:Choice>
    <mc:Fallback>
      <p:transition spd="slow">
        <p:randomBar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</TotalTime>
  <Words>416</Words>
  <Application>Microsoft Office PowerPoint</Application>
  <PresentationFormat>Custom</PresentationFormat>
  <Paragraphs>72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 Bold</vt:lpstr>
      <vt:lpstr>Garamond</vt:lpstr>
      <vt:lpstr>Montserrat</vt:lpstr>
      <vt:lpstr>Arial</vt:lpstr>
      <vt:lpstr>Barlow Bold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Pragyan Thapaliya</cp:lastModifiedBy>
  <cp:revision>3</cp:revision>
  <dcterms:created xsi:type="dcterms:W3CDTF">2024-11-13T03:23:12Z</dcterms:created>
  <dcterms:modified xsi:type="dcterms:W3CDTF">2024-11-14T02:06:43Z</dcterms:modified>
</cp:coreProperties>
</file>